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66" r:id="rId5"/>
    <p:sldId id="267" r:id="rId6"/>
    <p:sldId id="259" r:id="rId7"/>
    <p:sldId id="260" r:id="rId8"/>
    <p:sldId id="265" r:id="rId9"/>
    <p:sldId id="261" r:id="rId10"/>
    <p:sldId id="270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7"/>
  </p:normalViewPr>
  <p:slideViewPr>
    <p:cSldViewPr snapToGrid="0" snapToObjects="1">
      <p:cViewPr varScale="1">
        <p:scale>
          <a:sx n="107" d="100"/>
          <a:sy n="107" d="100"/>
        </p:scale>
        <p:origin x="200" y="2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69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93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81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72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21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1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259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884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363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75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730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068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s-ES_tradnl" sz="16600" b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Astross</a:t>
            </a:r>
            <a:endParaRPr lang="es-ES_tradnl" sz="66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257653"/>
            <a:ext cx="9144000" cy="1655762"/>
          </a:xfrm>
        </p:spPr>
        <p:txBody>
          <a:bodyPr/>
          <a:lstStyle/>
          <a:p>
            <a:pPr algn="r"/>
            <a:r>
              <a:rPr lang="es-ES_tradnl" dirty="0" smtClean="0">
                <a:solidFill>
                  <a:schemeClr val="bg1"/>
                </a:solidFill>
              </a:rPr>
              <a:t>Christian Segundo Ortega</a:t>
            </a:r>
          </a:p>
          <a:p>
            <a:pPr algn="r"/>
            <a:r>
              <a:rPr lang="es-ES_tradnl" dirty="0" smtClean="0">
                <a:solidFill>
                  <a:schemeClr val="bg1"/>
                </a:solidFill>
              </a:rPr>
              <a:t>Sonia Patricia Narváez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5332021"/>
            <a:ext cx="12192000" cy="122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58" y="5249939"/>
            <a:ext cx="1610594" cy="1305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91" y="5443711"/>
            <a:ext cx="996208" cy="9997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" y="1556772"/>
            <a:ext cx="3301340" cy="33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164359" y="3715481"/>
            <a:ext cx="753078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¿Preguntas?</a:t>
            </a:r>
            <a:endParaRPr lang="es-ES" sz="1150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82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8" y="2264764"/>
            <a:ext cx="2980706" cy="32406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11" y="507175"/>
            <a:ext cx="4140200" cy="6604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5" y="1330036"/>
            <a:ext cx="4165677" cy="502425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0" y="2673433"/>
            <a:ext cx="3930403" cy="211232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Flecha derecha 5"/>
          <p:cNvSpPr/>
          <p:nvPr/>
        </p:nvSpPr>
        <p:spPr>
          <a:xfrm rot="19675496">
            <a:off x="3991853" y="4334228"/>
            <a:ext cx="2107970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lecha derecha 6"/>
          <p:cNvSpPr/>
          <p:nvPr/>
        </p:nvSpPr>
        <p:spPr>
          <a:xfrm rot="5400000">
            <a:off x="5775015" y="1007692"/>
            <a:ext cx="1097190" cy="141695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Flecha derecha 7"/>
          <p:cNvSpPr/>
          <p:nvPr/>
        </p:nvSpPr>
        <p:spPr>
          <a:xfrm flipH="1">
            <a:off x="7587159" y="2862698"/>
            <a:ext cx="713693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97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47"/>
          <a:stretch/>
        </p:blipFill>
        <p:spPr>
          <a:xfrm>
            <a:off x="2704742" y="1715268"/>
            <a:ext cx="6845957" cy="23814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77" y="4441372"/>
            <a:ext cx="7734688" cy="217942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56" y="761010"/>
            <a:ext cx="7759700" cy="60960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42729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65585" y="3715481"/>
            <a:ext cx="632833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 !!!</a:t>
            </a:r>
            <a:endParaRPr lang="es-ES" sz="1150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84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Idiomas</a:t>
            </a:r>
            <a:endParaRPr lang="es-ES_tradnl" b="1" dirty="0">
              <a:solidFill>
                <a:srgbClr val="7030A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59"/>
          <a:stretch/>
        </p:blipFill>
        <p:spPr>
          <a:xfrm>
            <a:off x="4085606" y="4830699"/>
            <a:ext cx="7789948" cy="17278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4" y="1277668"/>
            <a:ext cx="3140529" cy="55803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096"/>
          <a:stretch/>
        </p:blipFill>
        <p:spPr>
          <a:xfrm>
            <a:off x="4712522" y="1277668"/>
            <a:ext cx="6536117" cy="32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Diagrama de navegabilidad</a:t>
            </a:r>
            <a:endParaRPr lang="es-ES_tradnl" b="1" dirty="0">
              <a:solidFill>
                <a:srgbClr val="7030A0"/>
              </a:solidFill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1656608" y="1690688"/>
            <a:ext cx="8591797" cy="995520"/>
            <a:chOff x="665019" y="3668446"/>
            <a:chExt cx="8783781" cy="1687325"/>
          </a:xfrm>
        </p:grpSpPr>
        <p:sp>
          <p:nvSpPr>
            <p:cNvPr id="4" name="Rectángulo 3"/>
            <p:cNvSpPr/>
            <p:nvPr/>
          </p:nvSpPr>
          <p:spPr>
            <a:xfrm>
              <a:off x="665019" y="4773880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Main</a:t>
              </a:r>
              <a:r>
                <a:rPr lang="es-ES_tradnl" dirty="0" smtClean="0"/>
                <a:t> (1)</a:t>
              </a:r>
              <a:endParaRPr lang="es-ES_tradnl" dirty="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4178136" y="4773879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/>
                <a:t>Signo (1)</a:t>
              </a:r>
              <a:endParaRPr lang="es-ES_tradnl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691253" y="4773879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/>
                <a:t>Opción (8)</a:t>
              </a:r>
              <a:endParaRPr lang="es-ES_tradnl" dirty="0"/>
            </a:p>
          </p:txBody>
        </p:sp>
        <p:sp>
          <p:nvSpPr>
            <p:cNvPr id="7" name="Flecha derecha 6"/>
            <p:cNvSpPr/>
            <p:nvPr/>
          </p:nvSpPr>
          <p:spPr>
            <a:xfrm>
              <a:off x="2813463" y="4892631"/>
              <a:ext cx="973776" cy="34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lecha derecha 7"/>
            <p:cNvSpPr/>
            <p:nvPr/>
          </p:nvSpPr>
          <p:spPr>
            <a:xfrm>
              <a:off x="6326580" y="4892629"/>
              <a:ext cx="973776" cy="34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lecha curvada hacia arriba 9"/>
            <p:cNvSpPr/>
            <p:nvPr/>
          </p:nvSpPr>
          <p:spPr>
            <a:xfrm rot="10800000">
              <a:off x="5031317" y="3668446"/>
              <a:ext cx="3924021" cy="87877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1022287" y="2876746"/>
            <a:ext cx="298070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Permite realizar la selección de un </a:t>
            </a:r>
            <a:r>
              <a:rPr lang="es-ES_tradnl" smtClean="0"/>
              <a:t>signo zodiacal</a:t>
            </a:r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4462153" y="2813542"/>
            <a:ext cx="298070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Muestra información sobre el signo y posee el menú de opciones</a:t>
            </a:r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846600" y="2876746"/>
            <a:ext cx="29807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Muestra información según la opción previamente seleccionada</a:t>
            </a:r>
            <a:endParaRPr lang="es-ES_tradnl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3" b="18268"/>
          <a:stretch/>
        </p:blipFill>
        <p:spPr>
          <a:xfrm>
            <a:off x="1020432" y="3523077"/>
            <a:ext cx="2982561" cy="31033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0"/>
          <a:stretch/>
        </p:blipFill>
        <p:spPr>
          <a:xfrm>
            <a:off x="4462153" y="3736872"/>
            <a:ext cx="2980705" cy="288955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3"/>
          <a:stretch/>
        </p:blipFill>
        <p:spPr>
          <a:xfrm>
            <a:off x="7846600" y="3800076"/>
            <a:ext cx="2980706" cy="28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8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lecha derecha 3"/>
          <p:cNvSpPr/>
          <p:nvPr/>
        </p:nvSpPr>
        <p:spPr>
          <a:xfrm>
            <a:off x="295709" y="5094514"/>
            <a:ext cx="2755076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51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90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8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776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8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701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09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43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9" b="4242"/>
          <a:stretch/>
        </p:blipFill>
        <p:spPr>
          <a:xfrm>
            <a:off x="3857625" y="225630"/>
            <a:ext cx="3857625" cy="12350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3"/>
          <a:stretch/>
        </p:blipFill>
        <p:spPr>
          <a:xfrm>
            <a:off x="3875272" y="2297710"/>
            <a:ext cx="3857625" cy="17369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5"/>
          <a:stretch/>
        </p:blipFill>
        <p:spPr>
          <a:xfrm>
            <a:off x="3892921" y="4880758"/>
            <a:ext cx="3857625" cy="1727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13443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54</Words>
  <Application>Microsoft Macintosh PowerPoint</Application>
  <PresentationFormat>Panorámica</PresentationFormat>
  <Paragraphs>13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Abadi MT Condensed Extra Bold</vt:lpstr>
      <vt:lpstr>Calibri</vt:lpstr>
      <vt:lpstr>Calibri Light</vt:lpstr>
      <vt:lpstr>Arial</vt:lpstr>
      <vt:lpstr>Tema de Office</vt:lpstr>
      <vt:lpstr>Astross</vt:lpstr>
      <vt:lpstr>Idiomas</vt:lpstr>
      <vt:lpstr>Diagrama de navegabilidad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Astross</dc:title>
  <dc:creator>ITAN .</dc:creator>
  <cp:lastModifiedBy>ITAN .</cp:lastModifiedBy>
  <cp:revision>8</cp:revision>
  <dcterms:created xsi:type="dcterms:W3CDTF">2018-04-20T21:42:16Z</dcterms:created>
  <dcterms:modified xsi:type="dcterms:W3CDTF">2018-04-20T22:52:27Z</dcterms:modified>
</cp:coreProperties>
</file>